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25"/>
  </p:notesMasterIdLst>
  <p:sldIdLst>
    <p:sldId id="256" r:id="rId2"/>
    <p:sldId id="639" r:id="rId3"/>
    <p:sldId id="341" r:id="rId4"/>
    <p:sldId id="342" r:id="rId5"/>
    <p:sldId id="344" r:id="rId6"/>
    <p:sldId id="345" r:id="rId7"/>
    <p:sldId id="369" r:id="rId8"/>
    <p:sldId id="368" r:id="rId9"/>
    <p:sldId id="349" r:id="rId10"/>
    <p:sldId id="348" r:id="rId11"/>
    <p:sldId id="276" r:id="rId12"/>
    <p:sldId id="257" r:id="rId13"/>
    <p:sldId id="258" r:id="rId14"/>
    <p:sldId id="259" r:id="rId15"/>
    <p:sldId id="354" r:id="rId16"/>
    <p:sldId id="260" r:id="rId17"/>
    <p:sldId id="261" r:id="rId18"/>
    <p:sldId id="262" r:id="rId19"/>
    <p:sldId id="263" r:id="rId20"/>
    <p:sldId id="264" r:id="rId21"/>
    <p:sldId id="265" r:id="rId22"/>
    <p:sldId id="359" r:id="rId23"/>
    <p:sldId id="325" r:id="rId24"/>
    <p:sldId id="360" r:id="rId25"/>
    <p:sldId id="364" r:id="rId26"/>
    <p:sldId id="363" r:id="rId27"/>
    <p:sldId id="320" r:id="rId28"/>
    <p:sldId id="267" r:id="rId29"/>
    <p:sldId id="361" r:id="rId30"/>
    <p:sldId id="357" r:id="rId31"/>
    <p:sldId id="358" r:id="rId32"/>
    <p:sldId id="566" r:id="rId33"/>
    <p:sldId id="278" r:id="rId34"/>
    <p:sldId id="589" r:id="rId35"/>
    <p:sldId id="389" r:id="rId36"/>
    <p:sldId id="390" r:id="rId37"/>
    <p:sldId id="608" r:id="rId38"/>
    <p:sldId id="587" r:id="rId39"/>
    <p:sldId id="588" r:id="rId40"/>
    <p:sldId id="670" r:id="rId41"/>
    <p:sldId id="382" r:id="rId42"/>
    <p:sldId id="381" r:id="rId43"/>
    <p:sldId id="286" r:id="rId44"/>
    <p:sldId id="287" r:id="rId45"/>
    <p:sldId id="288" r:id="rId46"/>
    <p:sldId id="289" r:id="rId47"/>
    <p:sldId id="290" r:id="rId48"/>
    <p:sldId id="669" r:id="rId49"/>
    <p:sldId id="297" r:id="rId50"/>
    <p:sldId id="298" r:id="rId51"/>
    <p:sldId id="365" r:id="rId52"/>
    <p:sldId id="567" r:id="rId53"/>
    <p:sldId id="301" r:id="rId54"/>
    <p:sldId id="391" r:id="rId55"/>
    <p:sldId id="568" r:id="rId56"/>
    <p:sldId id="372" r:id="rId57"/>
    <p:sldId id="392" r:id="rId58"/>
    <p:sldId id="396" r:id="rId59"/>
    <p:sldId id="411" r:id="rId60"/>
    <p:sldId id="398" r:id="rId61"/>
    <p:sldId id="397" r:id="rId62"/>
    <p:sldId id="399" r:id="rId63"/>
    <p:sldId id="400" r:id="rId64"/>
    <p:sldId id="401" r:id="rId65"/>
    <p:sldId id="402" r:id="rId66"/>
    <p:sldId id="409" r:id="rId67"/>
    <p:sldId id="410" r:id="rId68"/>
    <p:sldId id="403" r:id="rId69"/>
    <p:sldId id="404" r:id="rId70"/>
    <p:sldId id="406" r:id="rId71"/>
    <p:sldId id="590" r:id="rId72"/>
    <p:sldId id="591" r:id="rId73"/>
    <p:sldId id="592" r:id="rId74"/>
    <p:sldId id="407" r:id="rId75"/>
    <p:sldId id="408" r:id="rId76"/>
    <p:sldId id="412" r:id="rId77"/>
    <p:sldId id="599" r:id="rId78"/>
    <p:sldId id="597" r:id="rId79"/>
    <p:sldId id="600" r:id="rId80"/>
    <p:sldId id="603" r:id="rId81"/>
    <p:sldId id="601" r:id="rId82"/>
    <p:sldId id="593" r:id="rId83"/>
    <p:sldId id="563" r:id="rId84"/>
    <p:sldId id="413" r:id="rId85"/>
    <p:sldId id="426" r:id="rId86"/>
    <p:sldId id="575" r:id="rId87"/>
    <p:sldId id="602" r:id="rId88"/>
    <p:sldId id="420" r:id="rId89"/>
    <p:sldId id="419" r:id="rId90"/>
    <p:sldId id="435" r:id="rId91"/>
    <p:sldId id="424" r:id="rId92"/>
    <p:sldId id="574" r:id="rId93"/>
    <p:sldId id="573" r:id="rId94"/>
    <p:sldId id="572" r:id="rId95"/>
    <p:sldId id="571" r:id="rId96"/>
    <p:sldId id="570" r:id="rId97"/>
    <p:sldId id="604" r:id="rId98"/>
    <p:sldId id="432" r:id="rId99"/>
    <p:sldId id="569" r:id="rId100"/>
    <p:sldId id="429" r:id="rId101"/>
    <p:sldId id="430" r:id="rId102"/>
    <p:sldId id="576" r:id="rId103"/>
    <p:sldId id="440" r:id="rId104"/>
    <p:sldId id="577" r:id="rId105"/>
    <p:sldId id="442" r:id="rId106"/>
    <p:sldId id="445" r:id="rId107"/>
    <p:sldId id="446" r:id="rId108"/>
    <p:sldId id="605" r:id="rId109"/>
    <p:sldId id="448" r:id="rId110"/>
    <p:sldId id="451" r:id="rId111"/>
    <p:sldId id="606" r:id="rId112"/>
    <p:sldId id="453" r:id="rId113"/>
    <p:sldId id="454" r:id="rId114"/>
    <p:sldId id="455" r:id="rId115"/>
    <p:sldId id="607" r:id="rId116"/>
    <p:sldId id="457" r:id="rId117"/>
    <p:sldId id="609" r:id="rId118"/>
    <p:sldId id="610" r:id="rId119"/>
    <p:sldId id="611" r:id="rId120"/>
    <p:sldId id="459" r:id="rId121"/>
    <p:sldId id="612" r:id="rId122"/>
    <p:sldId id="623" r:id="rId123"/>
    <p:sldId id="624" r:id="rId124"/>
    <p:sldId id="619" r:id="rId125"/>
    <p:sldId id="471" r:id="rId126"/>
    <p:sldId id="472" r:id="rId127"/>
    <p:sldId id="622" r:id="rId128"/>
    <p:sldId id="621" r:id="rId129"/>
    <p:sldId id="620" r:id="rId130"/>
    <p:sldId id="468" r:id="rId131"/>
    <p:sldId id="467" r:id="rId132"/>
    <p:sldId id="469" r:id="rId133"/>
    <p:sldId id="618" r:id="rId134"/>
    <p:sldId id="613" r:id="rId135"/>
    <p:sldId id="614" r:id="rId136"/>
    <p:sldId id="616" r:id="rId137"/>
    <p:sldId id="617" r:id="rId138"/>
    <p:sldId id="625" r:id="rId139"/>
    <p:sldId id="626" r:id="rId140"/>
    <p:sldId id="627" r:id="rId141"/>
    <p:sldId id="628" r:id="rId142"/>
    <p:sldId id="629" r:id="rId143"/>
    <p:sldId id="630" r:id="rId144"/>
    <p:sldId id="488" r:id="rId145"/>
    <p:sldId id="631" r:id="rId146"/>
    <p:sldId id="632" r:id="rId147"/>
    <p:sldId id="492" r:id="rId148"/>
    <p:sldId id="633" r:id="rId149"/>
    <p:sldId id="493" r:id="rId150"/>
    <p:sldId id="634" r:id="rId151"/>
    <p:sldId id="635" r:id="rId152"/>
    <p:sldId id="636" r:id="rId153"/>
    <p:sldId id="637" r:id="rId154"/>
    <p:sldId id="642" r:id="rId155"/>
    <p:sldId id="655" r:id="rId156"/>
    <p:sldId id="656" r:id="rId157"/>
    <p:sldId id="643" r:id="rId158"/>
    <p:sldId id="644" r:id="rId159"/>
    <p:sldId id="645" r:id="rId160"/>
    <p:sldId id="646" r:id="rId161"/>
    <p:sldId id="647" r:id="rId162"/>
    <p:sldId id="648" r:id="rId163"/>
    <p:sldId id="649" r:id="rId164"/>
    <p:sldId id="650" r:id="rId165"/>
    <p:sldId id="651" r:id="rId166"/>
    <p:sldId id="652" r:id="rId167"/>
    <p:sldId id="653" r:id="rId168"/>
    <p:sldId id="654" r:id="rId169"/>
    <p:sldId id="657" r:id="rId170"/>
    <p:sldId id="658" r:id="rId171"/>
    <p:sldId id="659" r:id="rId172"/>
    <p:sldId id="660" r:id="rId173"/>
    <p:sldId id="661" r:id="rId174"/>
    <p:sldId id="662" r:id="rId175"/>
    <p:sldId id="663" r:id="rId176"/>
    <p:sldId id="664" r:id="rId177"/>
    <p:sldId id="665" r:id="rId178"/>
    <p:sldId id="666" r:id="rId179"/>
    <p:sldId id="667" r:id="rId180"/>
    <p:sldId id="668" r:id="rId181"/>
    <p:sldId id="561" r:id="rId182"/>
    <p:sldId id="562" r:id="rId183"/>
    <p:sldId id="640" r:id="rId184"/>
    <p:sldId id="307" r:id="rId185"/>
    <p:sldId id="308" r:id="rId186"/>
    <p:sldId id="309" r:id="rId187"/>
    <p:sldId id="310" r:id="rId188"/>
    <p:sldId id="311" r:id="rId189"/>
    <p:sldId id="312" r:id="rId190"/>
    <p:sldId id="313" r:id="rId191"/>
    <p:sldId id="314" r:id="rId192"/>
    <p:sldId id="315" r:id="rId193"/>
    <p:sldId id="333" r:id="rId194"/>
    <p:sldId id="330" r:id="rId195"/>
    <p:sldId id="332" r:id="rId196"/>
    <p:sldId id="362" r:id="rId197"/>
    <p:sldId id="277" r:id="rId198"/>
    <p:sldId id="318" r:id="rId199"/>
    <p:sldId id="356" r:id="rId200"/>
    <p:sldId id="326" r:id="rId201"/>
    <p:sldId id="270" r:id="rId202"/>
    <p:sldId id="271" r:id="rId203"/>
    <p:sldId id="272" r:id="rId204"/>
    <p:sldId id="273" r:id="rId205"/>
    <p:sldId id="275" r:id="rId206"/>
    <p:sldId id="564" r:id="rId207"/>
    <p:sldId id="373" r:id="rId208"/>
    <p:sldId id="384" r:id="rId209"/>
    <p:sldId id="387" r:id="rId210"/>
    <p:sldId id="433" r:id="rId211"/>
    <p:sldId id="515" r:id="rId212"/>
    <p:sldId id="418" r:id="rId213"/>
    <p:sldId id="383" r:id="rId214"/>
    <p:sldId id="378" r:id="rId215"/>
    <p:sldId id="379" r:id="rId216"/>
    <p:sldId id="380" r:id="rId217"/>
    <p:sldId id="351" r:id="rId218"/>
    <p:sldId id="338" r:id="rId219"/>
    <p:sldId id="299" r:id="rId220"/>
    <p:sldId id="340" r:id="rId221"/>
    <p:sldId id="370" r:id="rId222"/>
    <p:sldId id="434" r:id="rId223"/>
    <p:sldId id="421" r:id="rId224"/>
  </p:sldIdLst>
  <p:sldSz cx="12188825" cy="6858000"/>
  <p:notesSz cx="6858000" cy="9144000"/>
  <p:embeddedFontLst>
    <p:embeddedFont>
      <p:font typeface="DM Mono" panose="020B0509040201040103" pitchFamily="49" charset="77"/>
      <p:regular r:id="rId226"/>
      <p:italic r:id="rId227"/>
    </p:embeddedFont>
    <p:embeddedFont>
      <p:font typeface="DM Mono Medium" panose="020F0502020204030204" pitchFamily="34" charset="0"/>
      <p:regular r:id="rId228"/>
      <p:italic r:id="rId229"/>
    </p:embeddedFont>
    <p:embeddedFont>
      <p:font typeface="DM Sans" pitchFamily="2" charset="77"/>
      <p:regular r:id="rId230"/>
      <p:bold r:id="rId231"/>
      <p:italic r:id="rId232"/>
      <p:boldItalic r:id="rId233"/>
    </p:embeddedFont>
    <p:embeddedFont>
      <p:font typeface="DM Sans Medium" pitchFamily="2" charset="77"/>
      <p:regular r:id="rId234"/>
      <p:bold r:id="rId235"/>
      <p:italic r:id="rId236"/>
      <p:boldItalic r:id="rId237"/>
    </p:embeddedFont>
    <p:embeddedFont>
      <p:font typeface="Impact" panose="020B0806030902050204" pitchFamily="34" charset="0"/>
      <p:regular r:id="rId238"/>
    </p:embeddedFont>
    <p:embeddedFont>
      <p:font typeface="Inter" panose="02000503000000020004" pitchFamily="2" charset="0"/>
      <p:regular r:id="rId239"/>
      <p:bold r:id="rId240"/>
    </p:embeddedFont>
    <p:embeddedFont>
      <p:font typeface="Nothing You Could Do" panose="02000000000000000000" pitchFamily="2" charset="0"/>
      <p:regular r:id="rId2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639"/>
            <p14:sldId id="341"/>
            <p14:sldId id="342"/>
            <p14:sldId id="344"/>
            <p14:sldId id="345"/>
            <p14:sldId id="369"/>
            <p14:sldId id="368"/>
            <p14:sldId id="349"/>
            <p14:sldId id="348"/>
          </p14:sldIdLst>
        </p14:section>
        <p14:section name="The bug - 5 mins (7:30)" id="{C14D927E-9464-7041-905F-4805733AF566}">
          <p14:sldIdLst>
            <p14:sldId id="276"/>
            <p14:sldId id="257"/>
            <p14:sldId id="258"/>
            <p14:sldId id="259"/>
            <p14:sldId id="354"/>
            <p14:sldId id="260"/>
            <p14:sldId id="261"/>
            <p14:sldId id="262"/>
            <p14:sldId id="263"/>
            <p14:sldId id="264"/>
            <p14:sldId id="265"/>
            <p14:sldId id="359"/>
            <p14:sldId id="325"/>
            <p14:sldId id="360"/>
            <p14:sldId id="364"/>
            <p14:sldId id="363"/>
            <p14:sldId id="320"/>
            <p14:sldId id="267"/>
            <p14:sldId id="361"/>
            <p14:sldId id="357"/>
            <p14:sldId id="358"/>
            <p14:sldId id="566"/>
          </p14:sldIdLst>
        </p14:section>
        <p14:section name="The test" id="{652D6630-AD7F-CC4B-98BF-78CD76FD9303}">
          <p14:sldIdLst>
            <p14:sldId id="278"/>
            <p14:sldId id="589"/>
            <p14:sldId id="389"/>
            <p14:sldId id="390"/>
            <p14:sldId id="608"/>
            <p14:sldId id="587"/>
            <p14:sldId id="588"/>
            <p14:sldId id="670"/>
            <p14:sldId id="382"/>
            <p14:sldId id="381"/>
            <p14:sldId id="286"/>
            <p14:sldId id="287"/>
            <p14:sldId id="288"/>
            <p14:sldId id="289"/>
            <p14:sldId id="290"/>
            <p14:sldId id="669"/>
            <p14:sldId id="297"/>
            <p14:sldId id="298"/>
            <p14:sldId id="365"/>
            <p14:sldId id="567"/>
            <p14:sldId id="301"/>
            <p14:sldId id="391"/>
            <p14:sldId id="568"/>
            <p14:sldId id="372"/>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412"/>
            <p14:sldId id="599"/>
            <p14:sldId id="597"/>
            <p14:sldId id="600"/>
            <p14:sldId id="603"/>
            <p14:sldId id="601"/>
            <p14:sldId id="593"/>
            <p14:sldId id="563"/>
            <p14:sldId id="413"/>
            <p14:sldId id="426"/>
            <p14:sldId id="575"/>
            <p14:sldId id="602"/>
            <p14:sldId id="420"/>
            <p14:sldId id="419"/>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19"/>
            <p14:sldId id="471"/>
            <p14:sldId id="472"/>
            <p14:sldId id="622"/>
            <p14:sldId id="621"/>
            <p14:sldId id="620"/>
            <p14:sldId id="468"/>
            <p14:sldId id="467"/>
            <p14:sldId id="469"/>
            <p14:sldId id="618"/>
            <p14:sldId id="613"/>
            <p14:sldId id="614"/>
            <p14:sldId id="616"/>
            <p14:sldId id="617"/>
            <p14:sldId id="625"/>
            <p14:sldId id="626"/>
            <p14:sldId id="627"/>
            <p14:sldId id="628"/>
            <p14:sldId id="629"/>
            <p14:sldId id="630"/>
            <p14:sldId id="488"/>
            <p14:sldId id="631"/>
            <p14:sldId id="632"/>
            <p14:sldId id="492"/>
            <p14:sldId id="633"/>
            <p14:sldId id="493"/>
            <p14:sldId id="634"/>
            <p14:sldId id="635"/>
            <p14:sldId id="636"/>
            <p14:sldId id="637"/>
            <p14:sldId id="642"/>
            <p14:sldId id="655"/>
            <p14:sldId id="656"/>
            <p14:sldId id="643"/>
            <p14:sldId id="644"/>
            <p14:sldId id="645"/>
            <p14:sldId id="646"/>
            <p14:sldId id="647"/>
            <p14:sldId id="648"/>
            <p14:sldId id="649"/>
            <p14:sldId id="650"/>
            <p14:sldId id="651"/>
            <p14:sldId id="652"/>
            <p14:sldId id="653"/>
            <p14:sldId id="654"/>
            <p14:sldId id="657"/>
            <p14:sldId id="658"/>
            <p14:sldId id="659"/>
            <p14:sldId id="660"/>
            <p14:sldId id="661"/>
            <p14:sldId id="662"/>
            <p14:sldId id="663"/>
            <p14:sldId id="664"/>
            <p14:sldId id="665"/>
            <p14:sldId id="666"/>
            <p14:sldId id="667"/>
            <p14:sldId id="668"/>
            <p14:sldId id="561"/>
            <p14:sldId id="562"/>
            <p14:sldId id="640"/>
            <p14:sldId id="307"/>
          </p14:sldIdLst>
        </p14:section>
        <p14:section name="Unused slides" id="{0224A10C-9B3A-BD44-9629-260EA2B90369}">
          <p14:sldIdLst>
            <p14:sldId id="308"/>
            <p14:sldId id="309"/>
            <p14:sldId id="310"/>
            <p14:sldId id="311"/>
            <p14:sldId id="312"/>
            <p14:sldId id="313"/>
            <p14:sldId id="314"/>
            <p14:sldId id="315"/>
            <p14:sldId id="333"/>
            <p14:sldId id="330"/>
            <p14:sldId id="332"/>
            <p14:sldId id="362"/>
            <p14:sldId id="277"/>
            <p14:sldId id="318"/>
            <p14:sldId id="356"/>
            <p14:sldId id="326"/>
            <p14:sldId id="270"/>
            <p14:sldId id="271"/>
            <p14:sldId id="272"/>
            <p14:sldId id="273"/>
            <p14:sldId id="275"/>
            <p14:sldId id="564"/>
            <p14:sldId id="373"/>
            <p14:sldId id="384"/>
            <p14:sldId id="387"/>
            <p14:sldId id="433"/>
            <p14:sldId id="515"/>
            <p14:sldId id="418"/>
            <p14:sldId id="383"/>
            <p14:sldId id="378"/>
            <p14:sldId id="379"/>
            <p14:sldId id="380"/>
            <p14:sldId id="351"/>
            <p14:sldId id="338"/>
            <p14:sldId id="299"/>
            <p14:sldId id="340"/>
            <p14:sldId id="370"/>
            <p14:sldId id="434"/>
            <p14:sldId id="4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DB5"/>
    <a:srgbClr val="00B6E0"/>
    <a:srgbClr val="FF6600"/>
    <a:srgbClr val="F16047"/>
    <a:srgbClr val="0086B3"/>
    <a:srgbClr val="795DA3"/>
    <a:srgbClr val="FFC000"/>
    <a:srgbClr val="00B0F0"/>
    <a:srgbClr val="BFE8F1"/>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96"/>
    <p:restoredTop sz="95680"/>
  </p:normalViewPr>
  <p:slideViewPr>
    <p:cSldViewPr snapToGrid="0" snapToObjects="1">
      <p:cViewPr>
        <p:scale>
          <a:sx n="69" d="100"/>
          <a:sy n="69" d="100"/>
        </p:scale>
        <p:origin x="792" y="1440"/>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13.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3.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14.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4.fntdata"/><Relationship Id="rId240" Type="http://schemas.openxmlformats.org/officeDocument/2006/relationships/font" Target="fonts/font15.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font" Target="fonts/font5.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11.fntdata"/><Relationship Id="rId26" Type="http://schemas.openxmlformats.org/officeDocument/2006/relationships/slide" Target="slides/slide25.xml"/><Relationship Id="rId231" Type="http://schemas.openxmlformats.org/officeDocument/2006/relationships/font" Target="fonts/font6.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8.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0.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notesMaster" Target="notesMasters/notesMaster1.xml"/><Relationship Id="rId246" Type="http://schemas.microsoft.com/office/2015/10/relationships/revisionInfo" Target="revisionInfo.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94900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48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932352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2.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1.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58.png"/></Relationships>
</file>

<file path=ppt/slides/_rels/slide1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3.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9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 Id="rId5" Type="http://schemas.openxmlformats.org/officeDocument/2006/relationships/image" Target="../media/image62.svg"/><Relationship Id="rId4" Type="http://schemas.openxmlformats.org/officeDocument/2006/relationships/image" Target="../media/image61.png"/></Relationships>
</file>

<file path=ppt/slides/_rels/slide197.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5.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8.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4.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58.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1.jp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1.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8.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0" y="350500"/>
            <a:ext cx="12188825" cy="5685029"/>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11473348" y="4552236"/>
            <a:ext cx="625166" cy="614978"/>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11473348" y="4338483"/>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745054" y="3429000"/>
            <a:ext cx="10659301" cy="1538883"/>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11473348" y="2789607"/>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11473348" y="2789607"/>
            <a:ext cx="625166" cy="614978"/>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281141"/>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394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24235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077218"/>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745056" y="2649294"/>
            <a:ext cx="10883352"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11560017" y="2150956"/>
            <a:ext cx="517800" cy="51780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810125"/>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77133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733843" y="3119807"/>
            <a:ext cx="10879163" cy="57564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6946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2800767"/>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highlight>
                  <a:srgbClr val="FFFF00"/>
                </a:highlight>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34507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00030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733843" y="2597477"/>
            <a:ext cx="10871396" cy="338554"/>
          </a:xfrm>
          <a:prstGeom prst="rect">
            <a:avLst/>
          </a:prstGeom>
          <a:noFill/>
        </p:spPr>
        <p:txBody>
          <a:bodyPr wrap="square" rtlCol="0">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733843" y="2443398"/>
            <a:ext cx="6232796"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162513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4098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158634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33855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749245" y="1962116"/>
            <a:ext cx="10923183" cy="338554"/>
          </a:xfrm>
          <a:prstGeom prst="rect">
            <a:avLst/>
          </a:prstGeom>
          <a:noFill/>
        </p:spPr>
        <p:txBody>
          <a:bodyPr wrap="none" rtlCol="0">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11560017" y="1474060"/>
            <a:ext cx="517800" cy="51780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2320085" y="1603947"/>
            <a:ext cx="9102420" cy="3710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1266758" y="3227704"/>
            <a:ext cx="6787243" cy="10295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highlight>
                  <a:srgbClr val="FFFF00"/>
                </a:highlight>
                <a:latin typeface="DM Mono" panose="020B0509040201040103" pitchFamily="49" charset="77"/>
              </a:rPr>
              <a:t>how</a:t>
            </a:r>
            <a:r>
              <a:rPr lang="en-CA" sz="1600" dirty="0">
                <a:solidFill>
                  <a:srgbClr val="A71D5D"/>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left_anti</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pic>
        <p:nvPicPr>
          <p:cNvPr id="11" name="Picture 2">
            <a:extLst>
              <a:ext uri="{FF2B5EF4-FFF2-40B4-BE49-F238E27FC236}">
                <a16:creationId xmlns:a16="http://schemas.microsoft.com/office/drawing/2014/main" id="{A92EE96D-900F-9852-5AA5-C54F9A126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07453" y="3820750"/>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A72C65A-7AF0-CE20-3485-A212A07751BD}"/>
              </a:ext>
            </a:extLst>
          </p:cNvPr>
          <p:cNvSpPr txBox="1"/>
          <p:nvPr/>
        </p:nvSpPr>
        <p:spPr>
          <a:xfrm>
            <a:off x="524933" y="-1965741"/>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19479523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364698"/>
            <a:ext cx="12188825" cy="88617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1024617"/>
            <a:ext cx="12188825" cy="229850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524933" y="2941462"/>
            <a:ext cx="10914647" cy="79815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524933" y="3825705"/>
            <a:ext cx="10914647" cy="338495"/>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542835" y="1751357"/>
            <a:ext cx="10914647" cy="5835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24840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21236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81903" y="1755562"/>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0" name="Rectangle 9">
            <a:extLst>
              <a:ext uri="{FF2B5EF4-FFF2-40B4-BE49-F238E27FC236}">
                <a16:creationId xmlns:a16="http://schemas.microsoft.com/office/drawing/2014/main" id="{CA8E12AF-E53E-E934-85EF-506DCEFBB874}"/>
              </a:ext>
            </a:extLst>
          </p:cNvPr>
          <p:cNvSpPr/>
          <p:nvPr/>
        </p:nvSpPr>
        <p:spPr>
          <a:xfrm>
            <a:off x="771439" y="2270419"/>
            <a:ext cx="8207779"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771439" y="2270419"/>
            <a:ext cx="10856969" cy="854268"/>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checkin_df</a:t>
            </a:r>
            <a:r>
              <a:rPr lang="en-CA" sz="1600" dirty="0">
                <a:solidFill>
                  <a:srgbClr val="63A35C"/>
                </a:solidFill>
                <a:highlight>
                  <a:srgbClr val="FFFF00"/>
                </a:highlight>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spark</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createDataFrame</a:t>
            </a:r>
            <a:r>
              <a:rPr lang="en-CA" sz="1600" dirty="0">
                <a:solidFill>
                  <a:srgbClr val="63A35C"/>
                </a:solidFill>
                <a:highlight>
                  <a:srgbClr val="FFFF00"/>
                </a:highlight>
                <a:latin typeface="DM Mono" panose="020B0509040201040103" pitchFamily="49" charset="77"/>
              </a:rPr>
              <a:t>(</a:t>
            </a:r>
            <a:r>
              <a:rPr lang="en-CA" sz="1600" dirty="0" err="1">
                <a:highlight>
                  <a:srgbClr val="FFFF00"/>
                </a:highlight>
                <a:latin typeface="DM Mono" panose="020B0509040201040103" pitchFamily="49" charset="77"/>
              </a:rPr>
              <a:t>pd</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DataFrame</a:t>
            </a:r>
            <a:r>
              <a:rPr lang="en-CA" sz="1600" dirty="0">
                <a:solidFill>
                  <a:srgbClr val="63A35C"/>
                </a:solidFill>
                <a:highlight>
                  <a:srgbClr val="FFFF00"/>
                </a:highlight>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highlight>
                  <a:srgbClr val="FFFF00"/>
                </a:highlight>
                <a:latin typeface="DM Mono" panose="020B0509040201040103" pitchFamily="49" charset="77"/>
              </a:rPr>
              <a:t>))</a:t>
            </a:r>
            <a:br>
              <a:rPr lang="en-CA" sz="1600" dirty="0">
                <a:solidFill>
                  <a:srgbClr val="63A35C"/>
                </a:solidFill>
                <a:highlight>
                  <a:srgbClr val="FFFF00"/>
                </a:highlight>
                <a:latin typeface="DM Mono" panose="020B0509040201040103" pitchFamily="49" charset="77"/>
              </a:rPr>
            </a:br>
            <a:endParaRPr lang="en-CA" sz="1600" dirty="0">
              <a:highlight>
                <a:srgbClr val="FFFF00"/>
              </a:highlight>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60053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0" name="!!b_reviews_df">
            <a:extLst>
              <a:ext uri="{FF2B5EF4-FFF2-40B4-BE49-F238E27FC236}">
                <a16:creationId xmlns:a16="http://schemas.microsoft.com/office/drawing/2014/main" id="{3462BD74-3AE3-CB8A-6058-E0FB76624DA7}"/>
              </a:ext>
            </a:extLst>
          </p:cNvPr>
          <p:cNvSpPr txBox="1"/>
          <p:nvPr/>
        </p:nvSpPr>
        <p:spPr>
          <a:xfrm>
            <a:off x="765541" y="1277424"/>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6779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509414" y="4680730"/>
            <a:ext cx="11138959" cy="283611"/>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8540CA4-E77D-0462-9A44-32275F31DC17}"/>
              </a:ext>
            </a:extLst>
          </p:cNvPr>
          <p:cNvSpPr/>
          <p:nvPr/>
        </p:nvSpPr>
        <p:spPr>
          <a:xfrm>
            <a:off x="509415" y="4141452"/>
            <a:ext cx="11138959" cy="283611"/>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12B751F-1CA6-38CB-FDB5-73BAAD9AE9A7}"/>
              </a:ext>
            </a:extLst>
          </p:cNvPr>
          <p:cNvSpPr/>
          <p:nvPr/>
        </p:nvSpPr>
        <p:spPr>
          <a:xfrm>
            <a:off x="524932" y="1353664"/>
            <a:ext cx="11138959" cy="2695822"/>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1277424"/>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spark</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createDataFrame</a:t>
            </a:r>
            <a:r>
              <a:rPr lang="en-CA" sz="1600" dirty="0">
                <a:solidFill>
                  <a:srgbClr val="63A35C"/>
                </a:solidFill>
                <a:highlight>
                  <a:srgbClr val="FFFF00"/>
                </a:highlight>
                <a:latin typeface="DM Mono" panose="020B0509040201040103" pitchFamily="49" charset="77"/>
              </a:rPr>
              <a:t>(</a:t>
            </a:r>
            <a:r>
              <a:rPr lang="en-CA" sz="1600" dirty="0" err="1">
                <a:highlight>
                  <a:srgbClr val="FFFF00"/>
                </a:highlight>
                <a:latin typeface="DM Mono" panose="020B0509040201040103" pitchFamily="49" charset="77"/>
              </a:rPr>
              <a:t>pd</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DataFrame</a:t>
            </a:r>
            <a:r>
              <a:rPr lang="en-CA" sz="1600" dirty="0">
                <a:solidFill>
                  <a:srgbClr val="63A35C"/>
                </a:solidFill>
                <a:highlight>
                  <a:srgbClr val="FFFF00"/>
                </a:highlight>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highlight>
                  <a:srgbClr val="FFFF00"/>
                </a:highlight>
                <a:latin typeface="DM Mono" panose="020B0509040201040103" pitchFamily="49" charset="77"/>
              </a:rPr>
              <a:t>))</a:t>
            </a:r>
            <a:endParaRPr lang="en-US" sz="1600" dirty="0">
              <a:highlight>
                <a:srgbClr val="FFFF00"/>
              </a:highlight>
            </a:endParaRPr>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spark</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createDataFrame</a:t>
            </a:r>
            <a:r>
              <a:rPr lang="en-CA" sz="1600" dirty="0">
                <a:solidFill>
                  <a:srgbClr val="63A35C"/>
                </a:solidFill>
                <a:highlight>
                  <a:srgbClr val="FFFF00"/>
                </a:highlight>
                <a:latin typeface="DM Mono" panose="020B0509040201040103" pitchFamily="49" charset="77"/>
              </a:rPr>
              <a:t>(</a:t>
            </a:r>
            <a:r>
              <a:rPr lang="en-CA" sz="1600" dirty="0" err="1">
                <a:highlight>
                  <a:srgbClr val="FFFF00"/>
                </a:highlight>
                <a:latin typeface="DM Mono" panose="020B0509040201040103" pitchFamily="49" charset="77"/>
              </a:rPr>
              <a:t>pd</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DataFrame</a:t>
            </a:r>
            <a:r>
              <a:rPr lang="en-CA" sz="1600" dirty="0">
                <a:solidFill>
                  <a:srgbClr val="63A35C"/>
                </a:solidFill>
                <a:highlight>
                  <a:srgbClr val="FFFF00"/>
                </a:highlight>
                <a:latin typeface="DM Mono" panose="020B0509040201040103" pitchFamily="49" charset="77"/>
              </a:rPr>
              <a:t>(</a:t>
            </a:r>
            <a:r>
              <a:rPr lang="en-CA" sz="1600" dirty="0">
                <a:highlight>
                  <a:srgbClr val="FFFF00"/>
                </a:highlight>
                <a:latin typeface="DM Mono" panose="020B0509040201040103" pitchFamily="49" charset="77"/>
              </a:rPr>
              <a:t>review</a:t>
            </a:r>
            <a:r>
              <a:rPr lang="en-CA" sz="1600" dirty="0">
                <a:solidFill>
                  <a:srgbClr val="63A35C"/>
                </a:solidFill>
                <a:highlight>
                  <a:srgbClr val="FFFF00"/>
                </a:highlight>
                <a:latin typeface="DM Mono" panose="020B0509040201040103" pitchFamily="49" charset="77"/>
              </a:rPr>
              <a:t>))</a:t>
            </a:r>
            <a:endParaRPr lang="en-US" sz="1600" dirty="0">
              <a:highlight>
                <a:srgbClr val="FFFF00"/>
              </a:highlight>
            </a:endParaRPr>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3677092"/>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err="1">
                <a:solidFill>
                  <a:schemeClr val="bg1"/>
                </a:solidFill>
                <a:latin typeface="DM Mono" panose="020B0509040201040103" pitchFamily="49" charset="77"/>
              </a:rPr>
              <a:t>Checkin</a:t>
            </a:r>
            <a:endParaRPr lang="en-US" sz="2400" dirty="0">
              <a:solidFill>
                <a:schemeClr val="bg1"/>
              </a:solidFill>
              <a:latin typeface="DM Mono" panose="020B0509040201040103" pitchFamily="49" charset="77"/>
            </a:endParaRPr>
          </a:p>
          <a:p>
            <a:pPr algn="ctr"/>
            <a:r>
              <a:rPr lang="en-US" sz="2400" dirty="0">
                <a:solidFill>
                  <a:schemeClr val="bg1"/>
                </a:solidFill>
                <a:latin typeface="DM Mono" panose="020B0509040201040103" pitchFamily="49" charset="77"/>
              </a:rPr>
              <a:t>at</a:t>
            </a:r>
          </a:p>
          <a:p>
            <a:pPr algn="ctr"/>
            <a:r>
              <a:rPr lang="en-US" sz="24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highlight>
                  <a:srgbClr val="FFFF00"/>
                </a:highlight>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766634" y="4773137"/>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183</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185</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196</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1089237210"/>
              </p:ext>
            </p:extLst>
          </p:nvPr>
        </p:nvGraphicFramePr>
        <p:xfrm>
          <a:off x="513288" y="2484213"/>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322617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99757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679723" y="315209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96569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217</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218</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test_will_do_the_right_thing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test_mobile_reviews_bug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Courier" pitchFamily="2" charset="0"/>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79734" y="600075"/>
            <a:ext cx="11744587"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‘2021-11-07’,</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‘2022-03-31’,</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with open("fixtures/</a:t>
              </a:r>
              <a:r>
                <a:rPr lang="en" sz="1600" dirty="0" err="1">
                  <a:solidFill>
                    <a:srgbClr val="8C8C8C"/>
                  </a:solidFill>
                  <a:latin typeface="DM Mono" panose="020B0509040201040103" pitchFamily="49" charset="77"/>
                  <a:ea typeface="Courier New"/>
                  <a:cs typeface="Courier New"/>
                  <a:sym typeface="Courier New"/>
                </a:rPr>
                <a:t>expected.json</a:t>
              </a:r>
              <a:r>
                <a:rPr lang="en" sz="1600" dirty="0">
                  <a:solidFill>
                    <a:srgbClr val="8C8C8C"/>
                  </a:solidFill>
                  <a:latin typeface="DM Mono" panose="020B0509040201040103" pitchFamily="49" charset="77"/>
                  <a:ea typeface="Courier New"/>
                  <a:cs typeface="Courier New"/>
                  <a:sym typeface="Courier New"/>
                </a:rPr>
                <a:t>", "w") as f:</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 = ''.join(</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json.dumps</a:t>
              </a:r>
              <a:r>
                <a:rPr lang="en" sz="1600" dirty="0">
                  <a:solidFill>
                    <a:srgbClr val="8C8C8C"/>
                  </a:solidFill>
                  <a:latin typeface="DM Mono" panose="020B0509040201040103" pitchFamily="49" charset="77"/>
                  <a:ea typeface="Courier New"/>
                  <a:cs typeface="Courier New"/>
                  <a:sym typeface="Courier New"/>
                </a:rPr>
                <a:t>(line) if line else line</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for line in </a:t>
              </a:r>
              <a:r>
                <a:rPr lang="en" sz="1600" dirty="0" err="1">
                  <a:solidFill>
                    <a:srgbClr val="8C8C8C"/>
                  </a:solidFill>
                  <a:latin typeface="DM Mono" panose="020B0509040201040103" pitchFamily="49" charset="77"/>
                  <a:ea typeface="Courier New"/>
                  <a:cs typeface="Courier New"/>
                  <a:sym typeface="Courier New"/>
                </a:rPr>
                <a:t>data_frame_to_json</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actual_df</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f.write</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52</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mc:Choice xmlns:p14="http://schemas.microsoft.com/office/powerpoint/2010/main" Requires="p14">
      <p:transition spd="slow" p14:dur="2000" advTm="2035"/>
    </mc:Choice>
    <mc:Fallback>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46555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94899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36139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40732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63947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72129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962229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08084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67939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89638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47066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331727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937365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 we’re trying to catch</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3" name="!!assertion">
            <a:extLst>
              <a:ext uri="{FF2B5EF4-FFF2-40B4-BE49-F238E27FC236}">
                <a16:creationId xmlns:a16="http://schemas.microsoft.com/office/drawing/2014/main" id="{C933C37E-32CD-5AFA-CAC9-8185A82C5703}"/>
              </a:ext>
            </a:extLst>
          </p:cNvPr>
          <p:cNvSpPr/>
          <p:nvPr/>
        </p:nvSpPr>
        <p:spPr>
          <a:xfrm>
            <a:off x="696106" y="5198375"/>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
        <p:nvSpPr>
          <p:cNvPr id="10" name="TextBox 9">
            <a:extLst>
              <a:ext uri="{FF2B5EF4-FFF2-40B4-BE49-F238E27FC236}">
                <a16:creationId xmlns:a16="http://schemas.microsoft.com/office/drawing/2014/main" id="{746E1253-F183-9F19-9728-F09E98178735}"/>
              </a:ext>
            </a:extLst>
          </p:cNvPr>
          <p:cNvSpPr txBox="1"/>
          <p:nvPr/>
        </p:nvSpPr>
        <p:spPr>
          <a:xfrm>
            <a:off x="453003" y="1050992"/>
            <a:ext cx="11282818"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2000" dirty="0">
              <a:latin typeface="DM Mono" panose="020B0509040201040103" pitchFamily="49" charset="77"/>
            </a:endParaRPr>
          </a:p>
        </p:txBody>
      </p:sp>
      <p:sp>
        <p:nvSpPr>
          <p:cNvPr id="15" name="Rectangle 14">
            <a:extLst>
              <a:ext uri="{FF2B5EF4-FFF2-40B4-BE49-F238E27FC236}">
                <a16:creationId xmlns:a16="http://schemas.microsoft.com/office/drawing/2014/main" id="{7873052A-5F8E-C6A7-973F-95494EB7388E}"/>
              </a:ext>
            </a:extLst>
          </p:cNvPr>
          <p:cNvSpPr/>
          <p:nvPr/>
        </p:nvSpPr>
        <p:spPr>
          <a:xfrm>
            <a:off x="690189" y="523104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97832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ctangle 19">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45897</TotalTime>
  <Words>42590</Words>
  <Application>Microsoft Macintosh PowerPoint</Application>
  <PresentationFormat>Custom</PresentationFormat>
  <Paragraphs>2555</Paragraphs>
  <Slides>223</Slides>
  <Notes>220</Notes>
  <HiddenSlides>40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223</vt:i4>
      </vt:variant>
    </vt:vector>
  </HeadingPairs>
  <TitlesOfParts>
    <vt:vector size="233" baseType="lpstr">
      <vt:lpstr>DM Sans</vt:lpstr>
      <vt:lpstr>Inter</vt:lpstr>
      <vt:lpstr>Arial</vt:lpstr>
      <vt:lpstr>DM Sans Medium</vt:lpstr>
      <vt:lpstr>DM Mono Medium</vt:lpstr>
      <vt:lpstr>Impact</vt:lpstr>
      <vt:lpstr>Nothing You Could Do</vt:lpstr>
      <vt:lpstr>DM Mono</vt:lpstr>
      <vt:lpstr>Courier</vt:lpstr>
      <vt:lpstr>DAIS Theme 2022</vt:lpstr>
      <vt:lpstr>Learn To Efficiently  Test ETL  Pipelines</vt:lpstr>
      <vt:lpstr>Resources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Multi-Layered Tests</vt:lpstr>
      <vt:lpstr>The Logic Test</vt:lpstr>
      <vt:lpstr>The Logic Test</vt:lpstr>
      <vt:lpstr>The Logic Test</vt:lpstr>
      <vt:lpstr>The Logic Test</vt:lpstr>
      <vt:lpstr>PowerPoint Presentation</vt:lpstr>
      <vt:lpstr>PowerPoint Presentation</vt:lpstr>
      <vt:lpstr>PowerPoint Presentation</vt:lpstr>
      <vt:lpstr>The Logic Test</vt:lpstr>
      <vt:lpstr>expected.json</vt:lpstr>
      <vt:lpstr>PowerPoint Presentation</vt:lpstr>
      <vt:lpstr>Large Outputs</vt:lpstr>
      <vt:lpstr>Large Outputs</vt:lpstr>
      <vt:lpstr>Large Outputs</vt:lpstr>
      <vt:lpstr>Large Outputs</vt:lpstr>
      <vt:lpstr>Large Outputs</vt:lpstr>
      <vt:lpstr>PowerPoint Presentation</vt:lpstr>
      <vt:lpstr>PowerPoint Presentation</vt:lpstr>
      <vt:lpstr>PowerPoint Presentation</vt:lpstr>
      <vt:lpstr>The Saff Squeeze</vt:lpstr>
      <vt:lpstr>Set Things Up</vt:lpstr>
      <vt:lpstr>Set Things Up</vt:lpstr>
      <vt:lpstr>Give it a specific name</vt:lpstr>
      <vt:lpstr>Give it a specific name</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This is the bug we’re trying to catch</vt:lpstr>
      <vt:lpstr>This is what we want</vt:lpstr>
      <vt:lpstr>This is what we want</vt:lpstr>
      <vt:lpstr>This is what we want</vt:lpstr>
      <vt:lpstr>This is what we are testing</vt:lpstr>
      <vt:lpstr>Starting with the Duplicated Test…</vt:lpstr>
      <vt:lpstr>Give it a better name</vt:lpstr>
      <vt:lpstr>Give it a better name</vt:lpstr>
      <vt:lpstr>Make The Assertion Specific</vt:lpstr>
      <vt:lpstr>Make The Assertion Specific</vt:lpstr>
      <vt:lpstr>Make The Assertion Specific</vt:lpstr>
      <vt:lpstr>Make The Assertion Specific</vt:lpstr>
      <vt:lpstr>actual_df</vt:lpstr>
      <vt:lpstr>actual_df</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Squeeze the Bottom</vt:lpstr>
      <vt:lpstr>reviews_df</vt:lpstr>
      <vt:lpstr>pandemic_recovery_df.printSchema()</vt:lpstr>
      <vt:lpstr>pandemic_recovery_df.printSchema()</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Arrange, Act, Assert</vt:lpstr>
      <vt:lpstr>Squeeze The Top</vt:lpstr>
      <vt:lpstr>Squeeze The Top</vt:lpstr>
      <vt:lpstr>Squeeze The Top</vt:lpstr>
      <vt:lpstr>Squeeze The Top</vt:lpstr>
      <vt:lpstr>Squeeze The Top</vt:lpstr>
      <vt:lpstr>This is what we are testing</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15</cp:revision>
  <dcterms:modified xsi:type="dcterms:W3CDTF">2022-06-13T11:30:31Z</dcterms:modified>
</cp:coreProperties>
</file>